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43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1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34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1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9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60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5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14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61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3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36323-37E4-47AA-AEB0-BBE8B9E8525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3CF9-003E-4546-A4AA-12AF3FA6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29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080" y="142240"/>
            <a:ext cx="9489440" cy="4043680"/>
          </a:xfrm>
        </p:spPr>
        <p:txBody>
          <a:bodyPr>
            <a:normAutofit/>
          </a:bodyPr>
          <a:lstStyle/>
          <a:p>
            <a:r>
              <a:rPr lang="ru-RU" sz="9600" b="1" i="1" dirty="0" smtClean="0"/>
              <a:t>Конструктивная </a:t>
            </a:r>
            <a:br>
              <a:rPr lang="ru-RU" sz="9600" b="1" i="1" dirty="0" smtClean="0"/>
            </a:br>
            <a:r>
              <a:rPr lang="ru-RU" sz="9600" b="1" i="1" dirty="0" smtClean="0"/>
              <a:t>деятельность</a:t>
            </a:r>
            <a:br>
              <a:rPr lang="ru-RU" sz="9600" b="1" i="1" dirty="0" smtClean="0"/>
            </a:br>
            <a:r>
              <a:rPr lang="ru-RU" sz="9600" b="1" i="1" dirty="0" smtClean="0"/>
              <a:t> дошкольника </a:t>
            </a:r>
            <a:endParaRPr lang="ru-RU" sz="9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74" y="4315761"/>
            <a:ext cx="4546266" cy="255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493760" y="4687594"/>
            <a:ext cx="345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Выполнила</a:t>
            </a:r>
            <a:r>
              <a:rPr lang="ru-RU" sz="2800" dirty="0" smtClean="0"/>
              <a:t>:</a:t>
            </a:r>
          </a:p>
          <a:p>
            <a:pPr algn="r"/>
            <a:r>
              <a:rPr lang="ru-RU" sz="2800" dirty="0" smtClean="0"/>
              <a:t>Воспитатель</a:t>
            </a:r>
          </a:p>
          <a:p>
            <a:pPr algn="r"/>
            <a:r>
              <a:rPr lang="ru-RU" sz="2800" smtClean="0"/>
              <a:t>Окунева А.В.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78153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r>
              <a:rPr lang="ru-RU" dirty="0" smtClean="0"/>
              <a:t> Стимуляции детской конструктивной деятельности способствует наличие достаточного количества конструкторов, настольных и дидактических игр, тщательно подобранных природных компонентов и отличных друг от друга по форме и размерам строительных материалов.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885" y="3026628"/>
            <a:ext cx="4700155" cy="354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64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8559"/>
          </a:xfrm>
        </p:spPr>
        <p:txBody>
          <a:bodyPr/>
          <a:lstStyle/>
          <a:p>
            <a:pPr algn="ctr"/>
            <a:r>
              <a:rPr lang="ru-RU" b="1" i="1" dirty="0" smtClean="0"/>
              <a:t>Заключение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240" y="853440"/>
            <a:ext cx="5643880" cy="4351338"/>
          </a:xfrm>
        </p:spPr>
        <p:txBody>
          <a:bodyPr/>
          <a:lstStyle/>
          <a:p>
            <a:r>
              <a:rPr lang="ru-RU" dirty="0" smtClean="0"/>
              <a:t> Востребованность конструктивной деятельности обусловлена возможностью использования полученных знаний на практике, позволяющей получить видимый результат.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046" y="3733181"/>
            <a:ext cx="3200754" cy="294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58560" y="853440"/>
            <a:ext cx="528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Во время прогулок с дошкольниками желательно выделять время для ознакомления детей с типами сооружений, разновидностями транспортных средств и т.д.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926" y="3635554"/>
            <a:ext cx="3972560" cy="297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245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385819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Педагоги всего мира убеждены в благотворном влиянии конструирования на мыслительную деятельность.</a:t>
            </a:r>
            <a:br>
              <a:rPr lang="ru-RU" b="1" i="1" dirty="0" smtClean="0"/>
            </a:br>
            <a:r>
              <a:rPr lang="ru-RU" b="1" i="1" dirty="0" smtClean="0"/>
              <a:t>Дети открыты для всего необычного.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305890"/>
            <a:ext cx="4497070" cy="337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387" y="3385820"/>
            <a:ext cx="4819413" cy="321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786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7835"/>
          </a:xfrm>
        </p:spPr>
        <p:txBody>
          <a:bodyPr>
            <a:normAutofit/>
          </a:bodyPr>
          <a:lstStyle/>
          <a:p>
            <a:r>
              <a:rPr lang="ru-RU" sz="9600" b="1" i="1" dirty="0" smtClean="0"/>
              <a:t>Спасибо за внимание!!!</a:t>
            </a:r>
            <a:endParaRPr lang="ru-RU" sz="9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200" y="3224987"/>
            <a:ext cx="9560560" cy="36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9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7360"/>
            <a:ext cx="4749800" cy="5709603"/>
          </a:xfrm>
        </p:spPr>
        <p:txBody>
          <a:bodyPr/>
          <a:lstStyle/>
          <a:p>
            <a:r>
              <a:rPr lang="ru-RU" b="1" i="1" dirty="0" smtClean="0"/>
              <a:t>Детское конструирование ориентировано на сборку миниатюрных конструкций и построек.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28" y="3108960"/>
            <a:ext cx="4092692" cy="306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6502399" y="467360"/>
            <a:ext cx="5466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К детскому конструированию также относятся плоскостные аппликации и всевозможные поделки, изготовление которых включает в себя элементы конструктивной деятельности.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921" y="4006791"/>
            <a:ext cx="3775399" cy="266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600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Предпосылки к возникновению конструктивной деятельности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825625"/>
            <a:ext cx="6746240" cy="4351338"/>
          </a:xfrm>
        </p:spPr>
        <p:txBody>
          <a:bodyPr/>
          <a:lstStyle/>
          <a:p>
            <a:r>
              <a:rPr lang="ru-RU" dirty="0" smtClean="0"/>
              <a:t>Конструктивная деятельность возникает на этапе определенного развития мышления, восприятия и деятельности, носящей игровой характер. В это время важно вложить в голову ребенка мысль о возможности реализации нескольких вариантов из идентичных исходных материалов. Небольшой домик может трансформироваться в лодку, автомобиль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2960" y="2303953"/>
            <a:ext cx="4530725" cy="339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478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560" y="49847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/>
              <a:t>Влияние конструирования на дошколят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375410"/>
            <a:ext cx="6075680" cy="4486275"/>
          </a:xfrm>
        </p:spPr>
        <p:txBody>
          <a:bodyPr/>
          <a:lstStyle/>
          <a:p>
            <a:r>
              <a:rPr lang="ru-RU" dirty="0" smtClean="0"/>
              <a:t>Влияние конструирования на дошкольников ориентировано на избавление от страхов, снятие нервного напряжения и отвлечение малышей от печальных мыслей.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" y="3529330"/>
            <a:ext cx="41402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1440" y="1362145"/>
            <a:ext cx="575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Дети, регулярно занимающиеся подходящим возрасту трудом, становятся более самостоятельными и целеустремленными. Они инициативны и организованны.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365" y="4113550"/>
            <a:ext cx="3779550" cy="252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763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80" y="142240"/>
            <a:ext cx="5603240" cy="5851843"/>
          </a:xfrm>
        </p:spPr>
        <p:txBody>
          <a:bodyPr/>
          <a:lstStyle/>
          <a:p>
            <a:r>
              <a:rPr lang="ru-RU" dirty="0" smtClean="0"/>
              <a:t>Этический и нравственный аспекты обусловлены тем, что в процессе обучения конструктивной деятельности дошкольники учатся распознавать красоту, знакомятся с новыми для себя архитектурными формами и развивают чувство вкуса.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00" y="3906994"/>
            <a:ext cx="3550920" cy="266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6502400" y="142240"/>
            <a:ext cx="55067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 рамках осуществляемых в ее пределах действий у малышей складывается представление о физических качествах предметов (вес, плотность, устойчивость) и внешних свойствах вещей (габариты, форма, окраска)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375" y="3765545"/>
            <a:ext cx="4200768" cy="280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891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240"/>
            <a:ext cx="10515600" cy="93471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Особенности конструирования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80" y="1076959"/>
            <a:ext cx="5887720" cy="4351338"/>
          </a:xfrm>
        </p:spPr>
        <p:txBody>
          <a:bodyPr/>
          <a:lstStyle/>
          <a:p>
            <a:r>
              <a:rPr lang="ru-RU" dirty="0" smtClean="0"/>
              <a:t> Именно конструктивной деятельности отдана пальма первенства в части приближения к осуществляемой взрослыми продуктивной деятельности, носящей созидательный характер.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60" y="4015911"/>
            <a:ext cx="4709160" cy="25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502400" y="1076959"/>
            <a:ext cx="512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Дошкольникам может быть предложена как техническая, так и художественная разновидности конструирования.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273" y="3838752"/>
            <a:ext cx="3864928" cy="289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299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304800"/>
            <a:ext cx="6075680" cy="5790883"/>
          </a:xfrm>
        </p:spPr>
        <p:txBody>
          <a:bodyPr/>
          <a:lstStyle/>
          <a:p>
            <a:r>
              <a:rPr lang="ru-RU" dirty="0" smtClean="0"/>
              <a:t>Игры с конструированием учат малышей изобретать нечто новое, усиливая тем самым тягу к экспериментам.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06" y="2519680"/>
            <a:ext cx="5296747" cy="397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6319519" y="304800"/>
            <a:ext cx="5445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Процесс игры подталкивает кроху к самостоятельному поиску решений воплощения задуманного за счет возможности комбинирования отдельных частей в многочисленных сочетаниях.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575" y="3413344"/>
            <a:ext cx="4291648" cy="321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124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8559"/>
          </a:xfrm>
        </p:spPr>
        <p:txBody>
          <a:bodyPr/>
          <a:lstStyle/>
          <a:p>
            <a:pPr algn="ctr"/>
            <a:r>
              <a:rPr lang="ru-RU" b="1" i="1" dirty="0" smtClean="0"/>
              <a:t>Перечень задач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5360"/>
            <a:ext cx="12192000" cy="5882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1.Формирование у дошкольников соответствующих умений и навыков конструирования.</a:t>
            </a:r>
          </a:p>
          <a:p>
            <a:pPr marL="0" indent="0">
              <a:buNone/>
            </a:pPr>
            <a:r>
              <a:rPr lang="ru-RU" dirty="0" smtClean="0"/>
              <a:t>2.Вооружение ребят знаниями о свойствах предметов, используемых в пределах конструктивной деятельности. В этот перечень входят как отдельные составляющие, так и получаемые на выходе объекты, особенности пространственного расположения деталей, присущие элементам внешний вид, форма и структура, величина и т.п.</a:t>
            </a:r>
          </a:p>
          <a:p>
            <a:pPr marL="0" indent="0">
              <a:buNone/>
            </a:pPr>
            <a:r>
              <a:rPr lang="ru-RU" dirty="0" smtClean="0"/>
              <a:t>3.Обучение целенаправленной работе, предполагающей предварительное планирование действий, без которого невозможна реализация поставленной конструктивной задачи.</a:t>
            </a:r>
          </a:p>
          <a:p>
            <a:pPr marL="0" indent="0">
              <a:buNone/>
            </a:pPr>
            <a:r>
              <a:rPr lang="ru-RU" dirty="0" smtClean="0"/>
              <a:t>4.Развитие у детей творческой инициативы и самостоятельности.</a:t>
            </a:r>
          </a:p>
          <a:p>
            <a:pPr marL="0" indent="0">
              <a:buNone/>
            </a:pPr>
            <a:r>
              <a:rPr lang="ru-RU" dirty="0" smtClean="0"/>
              <a:t>5.Усовершенствование навыков контролирования собственной деятельности и отыскания наиболее рациональных способов решения предложенных педагогом задач.</a:t>
            </a:r>
          </a:p>
          <a:p>
            <a:pPr marL="0" indent="0">
              <a:buNone/>
            </a:pPr>
            <a:r>
              <a:rPr lang="ru-RU" dirty="0" smtClean="0"/>
              <a:t>6.Воспитание чувства коллективизма, проявляемого в оказании помощи друг другу, доброжелательном реагировании на просьбы сверстников и проявлении чуткости и внимательности по отношению к ровесникам.</a:t>
            </a:r>
          </a:p>
          <a:p>
            <a:pPr marL="0" indent="0">
              <a:buNone/>
            </a:pPr>
            <a:r>
              <a:rPr lang="ru-RU" dirty="0" smtClean="0"/>
              <a:t>7.Обучение использованию материалов, предполагающему раскладывание элементов в удобном порядке до начала урока и их аккуратную разборку по окончании занятия, а также сбор неиспользованного материала с целью его дальнейшего размещения в отведенной для этих целей зоне.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75563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/>
          <a:lstStyle/>
          <a:p>
            <a:r>
              <a:rPr lang="ru-RU" dirty="0" smtClean="0"/>
              <a:t>Дети должны понимать, что соблюдение порядка на рабочем месте способствует повышению вероятности успешного завершения задания.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3729" y="1627959"/>
            <a:ext cx="3085872" cy="496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320" y="2384260"/>
            <a:ext cx="4297680" cy="379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1521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531</Words>
  <Application>Microsoft Office PowerPoint</Application>
  <PresentationFormat>Произвольный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Конструктивная  деятельность  дошкольника </vt:lpstr>
      <vt:lpstr>Слайд 2</vt:lpstr>
      <vt:lpstr>Предпосылки к возникновению конструктивной деятельности</vt:lpstr>
      <vt:lpstr>Влияние конструирования на дошколят</vt:lpstr>
      <vt:lpstr>Слайд 5</vt:lpstr>
      <vt:lpstr>Особенности конструирования</vt:lpstr>
      <vt:lpstr>Слайд 7</vt:lpstr>
      <vt:lpstr>Перечень задач</vt:lpstr>
      <vt:lpstr>Слайд 9</vt:lpstr>
      <vt:lpstr>Слайд 10</vt:lpstr>
      <vt:lpstr>Заключение</vt:lpstr>
      <vt:lpstr>Педагоги всего мира убеждены в благотворном влиянии конструирования на мыслительную деятельность. Дети открыты для всего необычного.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Конструктивная  деятельность  дошкольника </dc:title>
  <dc:creator>Анастасия</dc:creator>
  <cp:lastModifiedBy>User</cp:lastModifiedBy>
  <cp:revision>12</cp:revision>
  <dcterms:created xsi:type="dcterms:W3CDTF">2018-12-09T10:23:29Z</dcterms:created>
  <dcterms:modified xsi:type="dcterms:W3CDTF">2023-02-06T07:40:48Z</dcterms:modified>
</cp:coreProperties>
</file>